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30EC5-64EB-2192-1D31-972D3607B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78868-28B7-6003-74DA-E963C29FC8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F0806-11E7-0608-C3BC-C8EF2BD73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70906-41C7-2864-5EE9-A958861A9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DBCEF-757B-A86A-EB8E-CDFF3AA34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8908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CF66D-3360-8511-4A23-27D51045F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871B4F-4A79-D9C7-15EB-16601F7B0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2E10F-C405-9310-069D-868E2113A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7058D-807C-9C38-4F27-4C91FF783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942BD3-2BE6-0D54-F737-1D6717C1D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5080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D00973-7DC3-2D9A-C155-87ACD39192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8B755-746F-4D4C-ADE5-DC88F1C3D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F9057-E5F4-F9D9-FEA6-30D912879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16944-6382-A292-EEF9-70C1B1C6A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44603-F4B3-CF29-8580-7A76FB93F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8488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9C8F1-5169-8280-EC46-E27BFBB58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225C1-611F-EEC5-94D3-1AF2AC43B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79A53-2B43-97D2-AE09-B668ED0F7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0B86A-0278-5C91-1E11-8C05D13A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CDF55-8CEE-8147-05E5-0C3D5054A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1283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F1F8C-5870-F042-BCF2-9B5EC3CD3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8515A2-FA82-EB65-0C57-283B3E7CF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29443-3B23-CFB4-803E-9D300D151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E61A8-FA41-1A5C-8F26-CC66C9B5A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CC3EA-3448-6777-3740-2D393C564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626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F5DF9-273D-1863-E186-040E7F064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82453-C4AA-BA48-B309-1415F4EC65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5A295C-C706-F4CC-183A-878CC4AED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2C7C5E-3778-1749-B5BE-46A53E14B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01C558-0CA3-62A4-F498-447C1A5AB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B077CF-6A83-8A44-76DA-957A85687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176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133A1-206E-CC49-CAAF-19271ADD6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D0E6EF-CD0C-E4FC-B3A8-73CDD39AD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204016-2606-9C1F-6038-CA16EF39F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589B6C-8AC3-924C-E097-79AED22ABA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769191-C0B4-2E49-4C2D-7009E7F2E5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65030A-EB22-3ED2-13C1-E060BFC3B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CE000E-0E7C-F0C0-F04D-15D58C880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06E0AB-788D-EE46-B904-AC5DACA96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256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8F7B-0F55-925A-8162-03F9CB042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962EB4-9431-714B-E474-529F2A5AF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B9FAF1-3FB7-7914-6815-500D96364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8899E-AA4E-49DF-5F78-E67FD1DFF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3248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C8ADE6-C792-8F48-0348-4C82DD034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80DF68-67F7-0A26-4DA2-0D34456A5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28D352-3D0F-E1F4-097D-CEC71EC38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058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E68A1-D7C6-0B7B-C93D-624F1FFD5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EE482-C9F3-0101-AFAC-FC2DCCB37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4CC153-2221-DCCC-7638-F312544EA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ACFC6-9971-4ACD-581C-C23003EE1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1DE48-D5DA-39A1-4B29-9B942FFC9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6C5ED-99A7-A24A-D191-8C1F5885D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2035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0AFD0-E532-7CBE-EEAE-DD207D66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E0E8F7-1F88-F22E-AFA9-E56A4EDA36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D5A72E-37B8-075B-D3AA-7183FFFDC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A5FBF-57D9-2815-277B-29FB5F671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F9842-4401-7D0D-3863-D6C9D80C8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A285E2-A45C-4E5F-4EFB-C21B6DAAF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6200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52DF14-FC8C-5C43-801C-A91715D62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4792F-43D7-F1CA-FEDF-7706A4545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2D983-2E87-1F31-9472-F6DB8DA46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4A7CD-3B1B-26FF-834D-EBC0911665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D4CF2-F81D-008E-B7DC-A360B4988F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041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0601A-286C-3371-DCF2-103B55CB1A6C}"/>
              </a:ext>
            </a:extLst>
          </p:cNvPr>
          <p:cNvSpPr txBox="1"/>
          <p:nvPr/>
        </p:nvSpPr>
        <p:spPr>
          <a:xfrm>
            <a:off x="4086808" y="1905506"/>
            <a:ext cx="66713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Bodoni MT Black" panose="02070A03080606020203" pitchFamily="18" charset="0"/>
              </a:rPr>
              <a:t>Cross-Site Scripting</a:t>
            </a:r>
            <a:endParaRPr lang="en-IN" sz="9600" dirty="0"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77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A7B705-9B13-E658-1BB7-DEF0CA53A030}"/>
              </a:ext>
            </a:extLst>
          </p:cNvPr>
          <p:cNvSpPr txBox="1"/>
          <p:nvPr/>
        </p:nvSpPr>
        <p:spPr>
          <a:xfrm>
            <a:off x="505838" y="243192"/>
            <a:ext cx="5466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 Black" panose="020B0A04020102020204" pitchFamily="34" charset="0"/>
              </a:rPr>
              <a:t>What?</a:t>
            </a:r>
            <a:endParaRPr lang="en-IN" sz="4800" dirty="0"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A84C53-FD0A-BD66-8C46-9113FCCDD884}"/>
              </a:ext>
            </a:extLst>
          </p:cNvPr>
          <p:cNvSpPr txBox="1"/>
          <p:nvPr/>
        </p:nvSpPr>
        <p:spPr>
          <a:xfrm>
            <a:off x="505838" y="1307653"/>
            <a:ext cx="1107980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Cross-Site Scripting (XSS) is a security vulnerability that occurs when a web application includes untrusted data in its web pages without proper validation or escaping.</a:t>
            </a:r>
          </a:p>
          <a:p>
            <a:endParaRPr lang="en-US" sz="2400" dirty="0"/>
          </a:p>
          <a:p>
            <a:r>
              <a:rPr lang="en-US" sz="2400" dirty="0"/>
              <a:t>Attackers exploit this vulnerability to inject malicious scripts into web pages viewed by other users.</a:t>
            </a:r>
          </a:p>
          <a:p>
            <a:endParaRPr lang="en-US" sz="2400" dirty="0"/>
          </a:p>
          <a:p>
            <a:r>
              <a:rPr lang="en-US" sz="2400"/>
              <a:t>Cross-site Scripting is one of the most prevalent vulnerabilities present on the web today.</a:t>
            </a:r>
            <a:endParaRPr lang="en-US" sz="2400" dirty="0"/>
          </a:p>
          <a:p>
            <a:endParaRPr lang="en-IN" sz="2400" dirty="0"/>
          </a:p>
          <a:p>
            <a:r>
              <a:rPr lang="en-IN" sz="2400" dirty="0"/>
              <a:t>XSS attacks can have serious consequences like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/>
              <a:t>Session Hijacking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/>
              <a:t>Steal Data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/>
              <a:t>Malware distribution</a:t>
            </a:r>
          </a:p>
        </p:txBody>
      </p:sp>
    </p:spTree>
    <p:extLst>
      <p:ext uri="{BB962C8B-B14F-4D97-AF65-F5344CB8AC3E}">
        <p14:creationId xmlns:p14="http://schemas.microsoft.com/office/powerpoint/2010/main" val="936848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1A4C62-5FDA-8605-62A5-1CFF1928A6B9}"/>
              </a:ext>
            </a:extLst>
          </p:cNvPr>
          <p:cNvSpPr txBox="1"/>
          <p:nvPr/>
        </p:nvSpPr>
        <p:spPr>
          <a:xfrm>
            <a:off x="505838" y="340469"/>
            <a:ext cx="5466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 Black" panose="020B0A04020102020204" pitchFamily="34" charset="0"/>
              </a:rPr>
              <a:t>How?</a:t>
            </a:r>
            <a:endParaRPr lang="en-IN" sz="4800" dirty="0"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69CFFA-E695-C1B6-0032-01663D45DE9F}"/>
              </a:ext>
            </a:extLst>
          </p:cNvPr>
          <p:cNvSpPr txBox="1"/>
          <p:nvPr/>
        </p:nvSpPr>
        <p:spPr>
          <a:xfrm>
            <a:off x="505838" y="1171466"/>
            <a:ext cx="1160509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XSS vulnerabilities occur when a web application doesn't properly validate or sanitize user inputs before rendering them in a web page.</a:t>
            </a:r>
          </a:p>
          <a:p>
            <a:endParaRPr lang="en-US" sz="2400" dirty="0"/>
          </a:p>
          <a:p>
            <a:r>
              <a:rPr lang="en-US" sz="2400" dirty="0"/>
              <a:t>Three main types of XSS attacks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Stored XSS: </a:t>
            </a:r>
            <a:r>
              <a:rPr lang="en-US" sz="2400" b="0" i="0" dirty="0">
                <a:effectLst/>
                <a:latin typeface="Söhne"/>
              </a:rPr>
              <a:t>In this type of attack, the malicious script is permanently stored on the target server.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Söhne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Reflected XSS:  In this type of attack, the injected script is reflected off a web server. It typically involves the attacker tricking a user into clicking a specially crafted link that contains the malicious script. The server reflects the script back to the user's browser, which then executes it.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DOM-based XSS: This is a more complex type of XSS where the vulnerability exists in the Document Object Model (DOM) of a web page.</a:t>
            </a:r>
          </a:p>
        </p:txBody>
      </p:sp>
    </p:spTree>
    <p:extLst>
      <p:ext uri="{BB962C8B-B14F-4D97-AF65-F5344CB8AC3E}">
        <p14:creationId xmlns:p14="http://schemas.microsoft.com/office/powerpoint/2010/main" val="1600863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6000" b="-6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880DEE-5F3C-A770-C8CF-D90FC020F73F}"/>
              </a:ext>
            </a:extLst>
          </p:cNvPr>
          <p:cNvSpPr txBox="1"/>
          <p:nvPr/>
        </p:nvSpPr>
        <p:spPr>
          <a:xfrm>
            <a:off x="505838" y="340469"/>
            <a:ext cx="5466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 Black" panose="020B0A04020102020204" pitchFamily="34" charset="0"/>
              </a:rPr>
              <a:t>Fix</a:t>
            </a:r>
            <a:endParaRPr lang="en-IN" sz="4800" dirty="0"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699893-9A12-96D7-E0CF-739AC928E15A}"/>
              </a:ext>
            </a:extLst>
          </p:cNvPr>
          <p:cNvSpPr txBox="1"/>
          <p:nvPr/>
        </p:nvSpPr>
        <p:spPr>
          <a:xfrm>
            <a:off x="535021" y="1692613"/>
            <a:ext cx="1107980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Input Validation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Output Encoding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HTTP Security Headers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Use frameworks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Regular Updates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User Education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71318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595DD1-3598-3FB8-F7C9-85697CE29A1D}"/>
              </a:ext>
            </a:extLst>
          </p:cNvPr>
          <p:cNvSpPr txBox="1"/>
          <p:nvPr/>
        </p:nvSpPr>
        <p:spPr>
          <a:xfrm>
            <a:off x="3443591" y="1906621"/>
            <a:ext cx="70428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Bodoni MT Black" panose="02070A03080606020203" pitchFamily="18" charset="0"/>
              </a:rPr>
              <a:t>Thank You</a:t>
            </a:r>
            <a:endParaRPr lang="en-IN" sz="9600" dirty="0"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007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225</Words>
  <Application>Microsoft Office PowerPoint</Application>
  <PresentationFormat>Widescreen</PresentationFormat>
  <Paragraphs>34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Arial Black</vt:lpstr>
      <vt:lpstr>Bodoni MT Black</vt:lpstr>
      <vt:lpstr>Calibri</vt:lpstr>
      <vt:lpstr>Calibri Light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Samarth</dc:creator>
  <cp:lastModifiedBy>Samarth</cp:lastModifiedBy>
  <cp:revision>19</cp:revision>
  <dcterms:created xsi:type="dcterms:W3CDTF">2023-09-06T12:52:44Z</dcterms:created>
  <dcterms:modified xsi:type="dcterms:W3CDTF">2023-09-06T18:49:55Z</dcterms:modified>
</cp:coreProperties>
</file>

<file path=docProps/thumbnail.jpeg>
</file>